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6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1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9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0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2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2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0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DB0CC6-7391-4925-AB36-3039C9CA893A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743A22-2438-4F9B-8DFD-287DDA7A519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55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Prienų lankytinos vietos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Karolis </a:t>
            </a:r>
            <a:r>
              <a:rPr lang="lt-LT" dirty="0" err="1" smtClean="0"/>
              <a:t>Jasulevičius</a:t>
            </a:r>
            <a:r>
              <a:rPr lang="lt-LT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5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Prienų krašto muziejus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Prienų kraštų muziejuje eksponuojama vertinga istorinė medžiaga apie istorines asmenybes ir įvykius.</a:t>
            </a:r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59" y="2195462"/>
            <a:ext cx="5815262" cy="38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2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UAB „</a:t>
            </a:r>
            <a:r>
              <a:rPr lang="en-US" dirty="0" err="1"/>
              <a:t>Lietuviškas</a:t>
            </a:r>
            <a:r>
              <a:rPr lang="en-US" dirty="0"/>
              <a:t> </a:t>
            </a:r>
            <a:r>
              <a:rPr lang="en-US" dirty="0" err="1"/>
              <a:t>midus</a:t>
            </a:r>
            <a:r>
              <a:rPr lang="en-US" dirty="0"/>
              <a:t>“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UAB „Lietuviškas midus“ yra uždara akcinė bendrovė gaminanti alkoholinį gėrimą midus.</a:t>
            </a:r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673" y="2189997"/>
            <a:ext cx="5799221" cy="38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2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Pociūnų aerodromas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Pociūnų aerodromas – skraidymo centras, įsikūręs Prienų rajone, Pociūnuose, Nemuno kilpų regioninio parko teritorijoje</a:t>
            </a:r>
            <a:r>
              <a:rPr lang="lt-LT" dirty="0" smtClean="0"/>
              <a:t>.</a:t>
            </a:r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54" y="247249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yviai">
  <a:themeElements>
    <a:clrScheme name="Retrospektyviai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yvia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yvia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61</Words>
  <Application>Microsoft Office PowerPoint</Application>
  <PresentationFormat>Plačiaekranė</PresentationFormat>
  <Paragraphs>8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Retrospektyviai</vt:lpstr>
      <vt:lpstr>Prienų lankytinos vietos</vt:lpstr>
      <vt:lpstr>Prienų krašto muziejus</vt:lpstr>
      <vt:lpstr>UAB „Lietuviškas midus“</vt:lpstr>
      <vt:lpstr>Pociūnų aerodromas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Prienų lankytinos vietos</dc:title>
  <dc:creator>Windows User</dc:creator>
  <cp:lastModifiedBy>Windows User</cp:lastModifiedBy>
  <cp:revision>3</cp:revision>
  <dcterms:created xsi:type="dcterms:W3CDTF">2020-06-09T07:22:38Z</dcterms:created>
  <dcterms:modified xsi:type="dcterms:W3CDTF">2020-06-09T07:41:02Z</dcterms:modified>
</cp:coreProperties>
</file>